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EA699-1F68-4024-96FC-0FE2445BF05C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7569-14B8-4A1C-8926-D09B489C8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8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569-14B8-4A1C-8926-D09B489C81B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2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vtest.ru/wp-content/uploads/1/9/3/193e83cae98020e640af88a3b2339db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399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482" y="2741878"/>
            <a:ext cx="1215518" cy="125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user\Desktop\Скриншот\Viber Images\IMG-98d1cd5d57bf8176571e4527a5a8c96a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633" y="1484784"/>
            <a:ext cx="1083161" cy="154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19670"/>
            <a:ext cx="91475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My family tree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2" name="Picture 4" descr="C:\Users\user\Desktop\Скриншот\Viber Images\IMG-c752c0acc8725660e5b03117ce46e611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352" y="2720260"/>
            <a:ext cx="1400168" cy="145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мать моя женщина\парковый выпускной\IMG_20220531_1916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489" y="4244060"/>
            <a:ext cx="1498015" cy="199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027" y="1167244"/>
            <a:ext cx="1476821" cy="188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143000"/>
            <a:ext cx="1143677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71189"/>
            <a:ext cx="1008112" cy="146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107" y="1187919"/>
            <a:ext cx="1167941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59" y="3289228"/>
            <a:ext cx="1064158" cy="142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9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2373" y="46365"/>
            <a:ext cx="586974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This is my family.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My family is not very big.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I have two  older brothers, 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two grandmothers, 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two grandfathers and parents</a:t>
            </a:r>
          </a:p>
          <a:p>
            <a:pPr algn="ctr"/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8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мать моя женщина\парковый выпускной\IMG_20220531_1916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94" y="189240"/>
            <a:ext cx="3779520" cy="503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мать моя женщина\парковый выпускной\IMG_20220531_1916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34600" y="-16230600"/>
            <a:ext cx="297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908720"/>
            <a:ext cx="479060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This  is me.</a:t>
            </a:r>
          </a:p>
          <a:p>
            <a:pPr algn="ctr"/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My name is </a:t>
            </a:r>
            <a:r>
              <a:rPr lang="en-US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Slava</a:t>
            </a:r>
            <a:r>
              <a:rPr lang="en-US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</a:t>
            </a:r>
            <a:endParaRPr lang="en-US" sz="2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I am in fifth grade at school.</a:t>
            </a:r>
          </a:p>
          <a:p>
            <a:pPr algn="ctr"/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I love listening to music, </a:t>
            </a:r>
          </a:p>
          <a:p>
            <a:pPr algn="ctr"/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sing and play computer games.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828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2281"/>
            <a:ext cx="3528392" cy="3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79033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5811" y="3717032"/>
            <a:ext cx="39280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These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ary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my parents.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75" y="4301807"/>
            <a:ext cx="4178388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My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mothe”s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name is Lyudmila. 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She works in a kindergarten.</a:t>
            </a:r>
            <a:endParaRPr lang="ru-RU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pPr algn="ctr"/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8725" y="4343524"/>
            <a:ext cx="34495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My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dad”s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name is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Zhelko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</a:t>
            </a:r>
          </a:p>
          <a:p>
            <a:pPr algn="ctr"/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He works as a builder.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311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299"/>
            <a:ext cx="2088232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518"/>
            <a:ext cx="2878807" cy="31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63435" y="2967335"/>
            <a:ext cx="5217134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These are my brothers.</a:t>
            </a:r>
          </a:p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Their 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names are Sacha and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Dejan</a:t>
            </a:r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.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155651"/>
            <a:ext cx="39856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Sacha study at the university. 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He will a programmer.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35483" y="4032540"/>
            <a:ext cx="32881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Dejan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works as a 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postal courier in Serbia</a:t>
            </a:r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63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ать моя женщина\парковый выпускной\IMG-5b4ae3b67c0d0f67a868de5347d1723f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8" y="175568"/>
            <a:ext cx="2839392" cy="388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0"/>
            <a:ext cx="2953642" cy="377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0226" y="4293096"/>
            <a:ext cx="79765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These are my grandfathers.</a:t>
            </a:r>
          </a:p>
          <a:p>
            <a:pPr algn="ctr"/>
            <a:r>
              <a:rPr lang="en-U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Grandfathers are </a:t>
            </a:r>
            <a:r>
              <a:rPr lang="en-US" sz="36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clead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a long time ago.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572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мать моя женщина\Комп\Славомир. фото\фото Желько работа. Бабушка на даче\Camera\IMG_20190528_1636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138" y="260400"/>
            <a:ext cx="275430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0272"/>
            <a:ext cx="3006564" cy="36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85082" y="3932808"/>
            <a:ext cx="575946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These are my  grandmothers.</a:t>
            </a:r>
          </a:p>
          <a:p>
            <a:pPr algn="ctr"/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932" y="4625305"/>
            <a:ext cx="411119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Grandmother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Slavica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livers in </a:t>
            </a: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S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erbia. 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She has her own house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with garden.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30660" y="4779194"/>
            <a:ext cx="452957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Grandmother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Rufa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has  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own cottage with garden.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10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159</Words>
  <Application>Microsoft Office PowerPoint</Application>
  <PresentationFormat>Экран (4:3)</PresentationFormat>
  <Paragraphs>32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долгих</dc:creator>
  <cp:lastModifiedBy>Макс</cp:lastModifiedBy>
  <cp:revision>21</cp:revision>
  <dcterms:created xsi:type="dcterms:W3CDTF">2022-09-27T14:46:40Z</dcterms:created>
  <dcterms:modified xsi:type="dcterms:W3CDTF">2024-02-18T14:23:12Z</dcterms:modified>
</cp:coreProperties>
</file>